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70" r:id="rId9"/>
    <p:sldId id="265" r:id="rId10"/>
    <p:sldId id="266" r:id="rId11"/>
    <p:sldId id="267" r:id="rId12"/>
    <p:sldId id="27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2A4E-5067-471B-8369-936267756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A4E81-105E-4C4D-A755-161932B2F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118D3-5D14-43B3-986B-DBAE46A9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08D66-F4D9-4984-89AD-34C212C3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F902A-9F44-4458-8A1B-FB482E4D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2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C62B-5A38-4515-8D3C-E7E1291C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71EFD-E60F-43C7-9452-47F27A4F6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CCEF1-0C06-448D-A655-ACB493FB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5846-4D92-4CA9-B863-F5FDD60E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453D-414F-4B5A-8D93-F2D9E61B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4521D-B4AE-4FC8-9F8A-FCDECC116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C307B-4AEE-46FD-BDD7-65CD089C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BA4EB-77BD-464B-9B81-11EAC5FE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E83C-4A1F-4C8F-984D-3A54448D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2C93E-38E6-49CE-954B-756E91D1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0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031C-1167-43CC-B32D-DBB2DEDD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FC84-B9E8-4FAC-8B53-DBD22A27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AEABC-47C0-419C-9D14-1439EE8D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87115-C58B-417A-BDDC-22361CC4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CB18-843C-4EA5-9453-86C80136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9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CE84-3C2B-4E13-8315-6C322443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B71C9-9BB6-4CA0-A3CA-73949BA86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AEA63-680E-4AAF-BB5B-D63D292E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D5AD7-32C6-4946-8C35-4ED2384E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07BBF-B30B-45CA-AE9B-9DC4F4FB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7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00B4-D668-43D6-B06F-7A760CBF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C309B-0B21-4694-BCA0-3A1EE79ED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B77B4-FFA3-460C-8665-7F91E8383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7CA18-E7B2-464A-AA24-79D3BB47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7E70B-9AFF-4C80-961D-BA6D8FE5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32D38-DD59-4574-B066-2946A4BA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0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6C6A-A232-4516-8544-1070053F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F88D8-3A1C-4E64-B09D-760ACB04A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452D1-53BC-456A-8581-1835234A5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E77D1-44A0-4C34-B2D9-6F095F917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666683-13FC-4DDA-8731-7B481590C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82194-11C2-45B7-9833-AEEAA991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3DE6B-5426-4711-A4BF-6AF87AC3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755D0-3DF3-464F-A611-098CA54C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7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97BA-4431-40A7-B54E-C8DEEA51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7B536-AF69-44FE-9CC4-A95A15BA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7F6B7-AE69-48FF-81A7-24B1B0E3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F43EC-D3E2-44CC-9B53-3668EBF5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47980-6AE8-44E2-A482-020461AA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37EF78-5437-4285-9A38-79A1CAED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10AE-DD25-4B4B-9028-BB4E1AF5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4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F41F-073B-40A3-B0BE-D7547F05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9EA54-4FAF-4622-8422-D647CD08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DE2E8-1CF4-4AAC-9982-1CBF40794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61D58-F8F4-44CF-91A5-0A848C4E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1A522-02D7-45C1-B90C-BA46FEC2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442C-32FA-475F-97CA-F8AB902F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3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B30C-05DD-4320-A225-8413E0E6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AC322-FE16-4F8D-BE0C-9D9BE34E6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B1F76-CA9E-4642-9FE2-083E5FD08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BA11B-0C05-40E7-A576-4C163545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B2C97-FEA9-4158-A954-373B88B9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76460-4DFD-4036-BB67-8A9EFFA6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A260FB-B0F8-4BA9-A0BE-75A333D4B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1BD2-D31A-4E0F-A4B8-2E043C352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040AD-E69D-41AF-A467-E0AAC4081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1DD12-40C1-4C9D-93BC-BA6F7EABA214}" type="datetimeFigureOut">
              <a:rPr lang="en-US" smtClean="0"/>
              <a:t>2021-11-20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54144-FD95-4895-B279-BBC8ADEF0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96140-8D03-418C-9E3E-596E76423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DA52-DBE8-4E64-91EF-391005C1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3473C-5C4F-4942-8FAE-7FEB192A1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15" t="32104" r="17791" b="15081"/>
          <a:stretch/>
        </p:blipFill>
        <p:spPr>
          <a:xfrm>
            <a:off x="432046" y="299621"/>
            <a:ext cx="11327907" cy="62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82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7D53C-98DC-4639-A2E0-321FF4A30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9" t="31068" r="16554" b="16375"/>
          <a:stretch/>
        </p:blipFill>
        <p:spPr>
          <a:xfrm>
            <a:off x="878890" y="138086"/>
            <a:ext cx="10813002" cy="65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6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165CC-1BB4-454E-8A07-E52E4DBBE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95" t="30421" r="17136" b="15858"/>
          <a:stretch/>
        </p:blipFill>
        <p:spPr>
          <a:xfrm>
            <a:off x="574089" y="0"/>
            <a:ext cx="11043822" cy="67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5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C70F2-BDB9-4164-B8F2-C9B1D7E7F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8" t="30809" r="16845" b="15081"/>
          <a:stretch/>
        </p:blipFill>
        <p:spPr>
          <a:xfrm>
            <a:off x="596772" y="1"/>
            <a:ext cx="10890933" cy="67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7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6B7A0-9E68-4B95-90D6-FBE2EC40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2" t="31068" r="15826" b="16634"/>
          <a:stretch/>
        </p:blipFill>
        <p:spPr>
          <a:xfrm>
            <a:off x="547456" y="0"/>
            <a:ext cx="11097087" cy="66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CEDC4-11E7-4DB3-922B-24E2CCD03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4" t="37696" r="17501" b="5628"/>
          <a:stretch/>
        </p:blipFill>
        <p:spPr>
          <a:xfrm>
            <a:off x="616998" y="177554"/>
            <a:ext cx="10958004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29557-E3F5-499D-8A26-F88B1B8AA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8" t="31976" r="18083" b="14303"/>
          <a:stretch/>
        </p:blipFill>
        <p:spPr>
          <a:xfrm>
            <a:off x="550416" y="186431"/>
            <a:ext cx="10981677" cy="61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ADF97-08DA-4CCB-AF9B-E8EE569D6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11" t="39741" r="17136" b="5890"/>
          <a:stretch/>
        </p:blipFill>
        <p:spPr>
          <a:xfrm>
            <a:off x="497150" y="186431"/>
            <a:ext cx="11070453" cy="63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3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2AC1F-23BD-4F66-A6B0-8798E90E2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24" t="33527" r="17865" b="12751"/>
          <a:stretch/>
        </p:blipFill>
        <p:spPr>
          <a:xfrm>
            <a:off x="470515" y="257452"/>
            <a:ext cx="11008311" cy="63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1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F6660-05B1-40C0-9F9C-4B3526022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5" t="32233" r="17646" b="13139"/>
          <a:stretch/>
        </p:blipFill>
        <p:spPr>
          <a:xfrm>
            <a:off x="1029810" y="107440"/>
            <a:ext cx="10342485" cy="66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5F55-C7E4-459D-BF06-D82E0E78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235" y="2716821"/>
            <a:ext cx="1123765" cy="1424358"/>
          </a:xfrm>
        </p:spPr>
        <p:txBody>
          <a:bodyPr/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13373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E3502-16A9-44A7-9B41-F9CD59FD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96" t="31586" r="17064" b="14304"/>
          <a:stretch/>
        </p:blipFill>
        <p:spPr>
          <a:xfrm>
            <a:off x="949912" y="96563"/>
            <a:ext cx="10475650" cy="666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8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B9BFB-9992-4081-9F4A-B3471BDDE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9" t="31456" r="17136" b="15081"/>
          <a:stretch/>
        </p:blipFill>
        <p:spPr>
          <a:xfrm>
            <a:off x="902563" y="123236"/>
            <a:ext cx="10549631" cy="661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Castle</dc:creator>
  <cp:lastModifiedBy>Frank Castle</cp:lastModifiedBy>
  <cp:revision>1</cp:revision>
  <dcterms:created xsi:type="dcterms:W3CDTF">2021-11-20T23:32:57Z</dcterms:created>
  <dcterms:modified xsi:type="dcterms:W3CDTF">2021-11-21T00:14:25Z</dcterms:modified>
</cp:coreProperties>
</file>